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3"/>
  </p:notesMasterIdLst>
  <p:sldIdLst>
    <p:sldId id="264" r:id="rId2"/>
    <p:sldId id="270" r:id="rId3"/>
    <p:sldId id="258" r:id="rId4"/>
    <p:sldId id="276" r:id="rId5"/>
    <p:sldId id="277" r:id="rId6"/>
    <p:sldId id="263" r:id="rId7"/>
    <p:sldId id="273" r:id="rId8"/>
    <p:sldId id="275" r:id="rId9"/>
    <p:sldId id="274" r:id="rId10"/>
    <p:sldId id="257" r:id="rId11"/>
    <p:sldId id="269" r:id="rId12"/>
  </p:sldIdLst>
  <p:sldSz cx="6858000" cy="9144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0000"/>
    <a:srgbClr val="0A10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52" d="100"/>
          <a:sy n="52" d="100"/>
        </p:scale>
        <p:origin x="-227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083F1-1F32-4636-8BF1-37901E37F8CF}" type="datetimeFigureOut">
              <a:rPr lang="en-IN" smtClean="0"/>
              <a:pPr/>
              <a:t>06-07-2021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1279525"/>
            <a:ext cx="25908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D1D6B-91CA-49C4-97A6-00A34101AD9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159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2083-06BF-4CB5-AFFE-532ED39B724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23A4-ED0D-44D5-BC5D-B6F381A5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2083-06BF-4CB5-AFFE-532ED39B724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23A4-ED0D-44D5-BC5D-B6F381A5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9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2083-06BF-4CB5-AFFE-532ED39B724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23A4-ED0D-44D5-BC5D-B6F381A5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2083-06BF-4CB5-AFFE-532ED39B724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23A4-ED0D-44D5-BC5D-B6F381A5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2083-06BF-4CB5-AFFE-532ED39B724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23A4-ED0D-44D5-BC5D-B6F381A5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2083-06BF-4CB5-AFFE-532ED39B724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23A4-ED0D-44D5-BC5D-B6F381A5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2083-06BF-4CB5-AFFE-532ED39B724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23A4-ED0D-44D5-BC5D-B6F381A5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2083-06BF-4CB5-AFFE-532ED39B724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23A4-ED0D-44D5-BC5D-B6F381A5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2083-06BF-4CB5-AFFE-532ED39B724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23A4-ED0D-44D5-BC5D-B6F381A5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1" y="364073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4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2083-06BF-4CB5-AFFE-532ED39B724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23A4-ED0D-44D5-BC5D-B6F381A5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2083-06BF-4CB5-AFFE-532ED39B724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23A4-ED0D-44D5-BC5D-B6F381A5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42083-06BF-4CB5-AFFE-532ED39B724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40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323A4-ED0D-44D5-BC5D-B6F381A5A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59183BB-B4A0-461C-89FE-46BA5781C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2632" y="7178485"/>
            <a:ext cx="6833118" cy="21179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49E0DE1-1B85-404F-A449-5BA592E17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88154" y="1772445"/>
            <a:ext cx="3494522" cy="28504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D45FCAF-5834-4BB7-8F5C-FF7024707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97" y="4548832"/>
            <a:ext cx="2108133" cy="265206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DA66AE7-C324-4756-AEE5-A650AD7EA82E}"/>
              </a:ext>
            </a:extLst>
          </p:cNvPr>
          <p:cNvSpPr txBox="1"/>
          <p:nvPr/>
        </p:nvSpPr>
        <p:spPr>
          <a:xfrm>
            <a:off x="533401" y="8626902"/>
            <a:ext cx="5256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evLys 010 " pitchFamily="2" charset="0"/>
              </a:rPr>
              <a:t>bZ&amp;cqysfVu</a:t>
            </a:r>
            <a:r>
              <a:rPr lang="en-US" sz="36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3600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evLys 010 " pitchFamily="2" charset="0"/>
              </a:rPr>
              <a:t>fnukad</a:t>
            </a:r>
            <a:r>
              <a:rPr lang="en-US" sz="36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36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evLys 010 " pitchFamily="2" charset="0"/>
              </a:rPr>
              <a:t>06-07</a:t>
            </a:r>
            <a:r>
              <a:rPr lang="en-US" sz="36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evLys 010 " pitchFamily="2" charset="0"/>
              </a:rPr>
              <a:t>-2021</a:t>
            </a:r>
            <a:endParaRPr lang="en-US" sz="360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evLys 010 " pitchFamily="2" charset="0"/>
            </a:endParaRPr>
          </a:p>
        </p:txBody>
      </p:sp>
      <p:pic>
        <p:nvPicPr>
          <p:cNvPr id="38" name="Picture 37" descr="1200px-Bharat_Scouts_and_Guides.svg.png">
            <a:extLst>
              <a:ext uri="{FF2B5EF4-FFF2-40B4-BE49-F238E27FC236}">
                <a16:creationId xmlns="" xmlns:a16="http://schemas.microsoft.com/office/drawing/2014/main" id="{5958B8EC-475D-4205-B1C0-3C0D59ABB5A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75471"/>
            <a:ext cx="1008276" cy="149308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EBF80FE-817B-400A-B811-130CDAEB3BF0}"/>
              </a:ext>
            </a:extLst>
          </p:cNvPr>
          <p:cNvSpPr txBox="1"/>
          <p:nvPr/>
        </p:nvSpPr>
        <p:spPr>
          <a:xfrm>
            <a:off x="1562100" y="864014"/>
            <a:ext cx="4446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evLys 010 " pitchFamily="2" charset="0"/>
              </a:rPr>
              <a:t>    </a:t>
            </a:r>
            <a:r>
              <a:rPr lang="en-US" sz="3600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evLys 010 " pitchFamily="2" charset="0"/>
              </a:rPr>
              <a:t>ftyk</a:t>
            </a:r>
            <a:r>
              <a:rPr lang="en-US" sz="36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evLys 010 " pitchFamily="2" charset="0"/>
              </a:rPr>
              <a:t> eq[;</a:t>
            </a:r>
            <a:r>
              <a:rPr lang="en-US" sz="3600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evLys 010 " pitchFamily="2" charset="0"/>
              </a:rPr>
              <a:t>ky</a:t>
            </a:r>
            <a:r>
              <a:rPr lang="en-US" sz="36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evLys 010 " pitchFamily="2" charset="0"/>
              </a:rPr>
              <a:t>;]</a:t>
            </a:r>
            <a:r>
              <a:rPr lang="en-US" sz="360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evLys 010 " pitchFamily="2" charset="0"/>
              </a:rPr>
              <a:t>nkSlk</a:t>
            </a:r>
            <a:endParaRPr lang="en-US" sz="360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evLys 010 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D60D2BE-2751-453E-B86E-9CF8720EC9F9}"/>
              </a:ext>
            </a:extLst>
          </p:cNvPr>
          <p:cNvSpPr txBox="1"/>
          <p:nvPr/>
        </p:nvSpPr>
        <p:spPr>
          <a:xfrm>
            <a:off x="685799" y="26895"/>
            <a:ext cx="61987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vLys 010 " pitchFamily="2" charset="0"/>
                <a:ea typeface="+mn-ea"/>
                <a:cs typeface="+mn-cs"/>
              </a:rPr>
              <a:t>  </a:t>
            </a:r>
            <a:r>
              <a:rPr kumimoji="0" lang="en-US" sz="4800" b="0" i="0" u="none" strike="noStrike" kern="1200" cap="none" spc="0" normalizeH="0" baseline="0" noProof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vLys 010 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vLys 010 " pitchFamily="2" charset="0"/>
                <a:ea typeface="+mn-ea"/>
                <a:cs typeface="+mn-cs"/>
              </a:rPr>
              <a:t>jktLFkku</a:t>
            </a:r>
            <a:r>
              <a:rPr kumimoji="0" lang="en-US" sz="4400" b="0" i="0" u="none" strike="noStrike" kern="1200" cap="none" spc="0" normalizeH="0" baseline="0" noProof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vLys 010 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vLys 010 " pitchFamily="2" charset="0"/>
                <a:ea typeface="+mn-ea"/>
                <a:cs typeface="+mn-cs"/>
              </a:rPr>
              <a:t>jkT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vLys 010 " pitchFamily="2" charset="0"/>
                <a:ea typeface="+mn-ea"/>
                <a:cs typeface="+mn-cs"/>
              </a:rPr>
              <a:t>;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vLys 010 " pitchFamily="2" charset="0"/>
                <a:ea typeface="+mn-ea"/>
                <a:cs typeface="+mn-cs"/>
              </a:rPr>
              <a:t>Hkkjr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vLys 010 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vLys 010 " pitchFamily="2" charset="0"/>
                <a:ea typeface="+mn-ea"/>
                <a:cs typeface="+mn-cs"/>
              </a:rPr>
              <a:t>LdkmV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vLys 010 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vLys 010 " pitchFamily="2" charset="0"/>
                <a:ea typeface="+mn-ea"/>
                <a:cs typeface="+mn-cs"/>
              </a:rPr>
              <a:t>xkbM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DevLys 010 " pitchFamily="2" charset="0"/>
                <a:ea typeface="+mn-ea"/>
                <a:cs typeface="+mn-cs"/>
              </a:rPr>
              <a:t> </a:t>
            </a:r>
            <a:endParaRPr lang="en-IN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273BD60-B355-4401-96CC-D078A30512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13431" y="4611971"/>
            <a:ext cx="2496671" cy="2570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6D936D9-8B28-4EBC-8CE8-2A008EA99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25922" y="4589558"/>
            <a:ext cx="2280702" cy="2570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F5C708-BE34-476A-A734-88D1D3443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55112" y="1787664"/>
            <a:ext cx="3427286" cy="28504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46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F2FBB5A-5E09-4B60-AC25-625676592759}"/>
              </a:ext>
            </a:extLst>
          </p:cNvPr>
          <p:cNvSpPr txBox="1"/>
          <p:nvPr/>
        </p:nvSpPr>
        <p:spPr>
          <a:xfrm>
            <a:off x="2403895" y="0"/>
            <a:ext cx="2659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 err="1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izpkj</a:t>
            </a:r>
            <a:r>
              <a:rPr lang="en-US" sz="3600" b="1" cap="none" spc="0" dirty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&amp; </a:t>
            </a:r>
            <a:r>
              <a:rPr lang="en-US" sz="3600" b="1" cap="none" spc="0" dirty="0" err="1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izlkj</a:t>
            </a:r>
            <a:endParaRPr lang="en-IN" sz="3600" dirty="0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D62D76D-0B8A-430E-967E-B5975376D3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685800"/>
            <a:ext cx="3200400" cy="3581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BAD1BF-2863-4DB1-B0C9-F68FDD5B9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95800"/>
            <a:ext cx="6096000" cy="43434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DAB56FBE-A6F8-423A-9174-9A21248F0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762000"/>
            <a:ext cx="2743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61C6D6-C3EA-421E-BE4A-3E57C680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6400800" cy="83058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en-IN" sz="2700" cap="none" dirty="0" smtClean="0">
                <a:ln>
                  <a:noFill/>
                </a:ln>
                <a:solidFill>
                  <a:prstClr val="black"/>
                </a:solidFill>
                <a:latin typeface="DevLys 010 " pitchFamily="2" charset="0"/>
                <a:ea typeface="+mn-ea"/>
                <a:cs typeface="+mn-cs"/>
              </a:rPr>
              <a:t>dksfoM&amp;19 </a:t>
            </a:r>
            <a:r>
              <a:rPr lang="en-IN" sz="2700" cap="none" dirty="0">
                <a:ln>
                  <a:noFill/>
                </a:ln>
                <a:solidFill>
                  <a:prstClr val="black"/>
                </a:solidFill>
                <a:latin typeface="DevLys 010 " pitchFamily="2" charset="0"/>
                <a:ea typeface="+mn-ea"/>
                <a:cs typeface="+mn-cs"/>
              </a:rPr>
              <a:t>,</a:t>
            </a:r>
            <a:r>
              <a:rPr lang="en-IN" sz="2700" cap="none" dirty="0" err="1">
                <a:ln>
                  <a:noFill/>
                </a:ln>
                <a:solidFill>
                  <a:prstClr val="black"/>
                </a:solidFill>
                <a:latin typeface="DevLys 010 " pitchFamily="2" charset="0"/>
                <a:ea typeface="+mn-ea"/>
                <a:cs typeface="+mn-cs"/>
              </a:rPr>
              <a:t>aVh</a:t>
            </a:r>
            <a:r>
              <a:rPr lang="en-IN" sz="2700" cap="none" dirty="0">
                <a:ln>
                  <a:noFill/>
                </a:ln>
                <a:solidFill>
                  <a:prstClr val="black"/>
                </a:solidFill>
                <a:latin typeface="DevLys 010 " pitchFamily="2" charset="0"/>
                <a:ea typeface="+mn-ea"/>
                <a:cs typeface="+mn-cs"/>
              </a:rPr>
              <a:t> </a:t>
            </a:r>
            <a:r>
              <a:rPr lang="en-IN" sz="2700" cap="none" dirty="0" err="1">
                <a:ln>
                  <a:noFill/>
                </a:ln>
                <a:solidFill>
                  <a:prstClr val="black"/>
                </a:solidFill>
                <a:latin typeface="DevLys 010 " pitchFamily="2" charset="0"/>
                <a:ea typeface="+mn-ea"/>
                <a:cs typeface="+mn-cs"/>
              </a:rPr>
              <a:t>Vhe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vLys 010 " pitchFamily="2" charset="0"/>
                <a:ea typeface="+mn-ea"/>
                <a:cs typeface="+mn-cs"/>
              </a:rPr>
              <a:t> 						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Vheksa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dh la[;k &amp; 21</a:t>
            </a:r>
            <a:br>
              <a:rPr lang="en-IN" sz="20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		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lnL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; la[;k &amp;</a:t>
            </a:r>
            <a:r>
              <a:rPr lang="en-IN" sz="2000" dirty="0" smtClean="0">
                <a:solidFill>
                  <a:prstClr val="black"/>
                </a:solidFill>
                <a:latin typeface="DevLys 010 " pitchFamily="2" charset="0"/>
              </a:rPr>
              <a:t>1245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/>
            </a:r>
            <a:br>
              <a:rPr lang="en-IN" sz="20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ekLd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forj.k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/>
            </a:r>
            <a:br>
              <a:rPr lang="en-IN" sz="27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		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laHkkxh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&amp; 175</a:t>
            </a:r>
            <a:br>
              <a:rPr lang="en-IN" sz="20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		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ekLd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dh la[;k &amp;</a:t>
            </a:r>
            <a:r>
              <a:rPr lang="en-IN" sz="2000" dirty="0" smtClean="0">
                <a:solidFill>
                  <a:prstClr val="black"/>
                </a:solidFill>
                <a:latin typeface="DevLys 010 " pitchFamily="2" charset="0"/>
              </a:rPr>
              <a:t>3550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/>
            </a:r>
            <a:br>
              <a:rPr lang="en-IN" sz="20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oSfDlus’ku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dk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;</a:t>
            </a:r>
            <a:br>
              <a:rPr lang="en-IN" sz="27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		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laHkkxh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&amp; 150</a:t>
            </a:r>
            <a:br>
              <a:rPr lang="en-IN" sz="20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		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ykHkkFkhZ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la[;k &amp;</a:t>
            </a:r>
            <a:r>
              <a:rPr lang="en-IN" sz="2000" dirty="0" smtClean="0">
                <a:solidFill>
                  <a:prstClr val="black"/>
                </a:solidFill>
                <a:latin typeface="DevLys 010 " pitchFamily="2" charset="0"/>
              </a:rPr>
              <a:t>4146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/>
            </a:r>
            <a:br>
              <a:rPr lang="en-IN" sz="20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dUVªksy@okj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 #e </a:t>
            </a: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lsok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/>
            </a:r>
            <a:br>
              <a:rPr lang="en-IN" sz="27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		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laHkkxh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&amp; 08</a:t>
            </a:r>
            <a:br>
              <a:rPr lang="en-IN" sz="20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		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ykHkkFkhZ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la[;k </a:t>
            </a:r>
            <a:r>
              <a:rPr lang="en-IN" sz="2000" dirty="0" smtClean="0">
                <a:solidFill>
                  <a:prstClr val="black"/>
                </a:solidFill>
                <a:latin typeface="DevLys 010 " pitchFamily="2" charset="0"/>
              </a:rPr>
              <a:t>&amp;6012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/>
            </a:r>
            <a:br>
              <a:rPr lang="en-IN" sz="20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ifj.Mk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vfHk;ku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/>
            </a:r>
            <a:br>
              <a:rPr lang="en-IN" sz="27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		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lnL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; la[;k &amp; 295</a:t>
            </a:r>
            <a:br>
              <a:rPr lang="en-IN" sz="20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		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ifj.Mks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dh la[;k &amp;</a:t>
            </a:r>
            <a:r>
              <a:rPr lang="en-IN" sz="2000" dirty="0" smtClean="0">
                <a:solidFill>
                  <a:prstClr val="black"/>
                </a:solidFill>
                <a:latin typeface="DevLys 010 " pitchFamily="2" charset="0"/>
              </a:rPr>
              <a:t>6878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/>
            </a:r>
            <a:br>
              <a:rPr lang="en-IN" sz="20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tu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psruk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dk;Zdze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		</a:t>
            </a:r>
            <a:r>
              <a:rPr lang="en-IN" sz="2000" dirty="0" smtClean="0">
                <a:solidFill>
                  <a:prstClr val="black"/>
                </a:solidFill>
                <a:latin typeface="DevLys 010 " pitchFamily="2" charset="0"/>
              </a:rPr>
              <a:t>9578 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?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k.Vs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lsok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dk;Z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/>
            </a:r>
            <a:br>
              <a:rPr lang="en-IN" sz="20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200" dirty="0" err="1">
                <a:solidFill>
                  <a:prstClr val="black"/>
                </a:solidFill>
                <a:latin typeface="DevLys 010 " pitchFamily="2" charset="0"/>
              </a:rPr>
              <a:t>iz’kklu</a:t>
            </a:r>
            <a:r>
              <a:rPr lang="en-IN" sz="22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200" dirty="0" err="1">
                <a:solidFill>
                  <a:prstClr val="black"/>
                </a:solidFill>
                <a:latin typeface="DevLys 010 " pitchFamily="2" charset="0"/>
              </a:rPr>
              <a:t>ds</a:t>
            </a:r>
            <a:r>
              <a:rPr lang="en-IN" sz="22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200" dirty="0" err="1">
                <a:solidFill>
                  <a:prstClr val="black"/>
                </a:solidFill>
                <a:latin typeface="DevLys 010 " pitchFamily="2" charset="0"/>
              </a:rPr>
              <a:t>lkFk</a:t>
            </a:r>
            <a:r>
              <a:rPr lang="en-IN" sz="22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200" dirty="0" err="1">
                <a:solidFill>
                  <a:prstClr val="black"/>
                </a:solidFill>
                <a:latin typeface="DevLys 010 " pitchFamily="2" charset="0"/>
              </a:rPr>
              <a:t>lg;ksx</a:t>
            </a:r>
            <a:r>
              <a:rPr lang="en-IN" sz="2200" dirty="0">
                <a:solidFill>
                  <a:prstClr val="black"/>
                </a:solidFill>
                <a:latin typeface="DevLys 010 " pitchFamily="2" charset="0"/>
              </a:rPr>
              <a:t>		</a:t>
            </a:r>
            <a:r>
              <a:rPr lang="en-IN" sz="1800" dirty="0" smtClean="0">
                <a:solidFill>
                  <a:prstClr val="black"/>
                </a:solidFill>
                <a:latin typeface="DevLys 010 " pitchFamily="2" charset="0"/>
              </a:rPr>
              <a:t>5244 </a:t>
            </a:r>
            <a:r>
              <a:rPr lang="en-IN" sz="1800" dirty="0">
                <a:solidFill>
                  <a:prstClr val="black"/>
                </a:solidFill>
                <a:latin typeface="DevLys 010 " pitchFamily="2" charset="0"/>
              </a:rPr>
              <a:t>?</a:t>
            </a:r>
            <a:r>
              <a:rPr lang="en-IN" sz="1800" dirty="0" err="1">
                <a:solidFill>
                  <a:prstClr val="black"/>
                </a:solidFill>
                <a:latin typeface="DevLys 010 " pitchFamily="2" charset="0"/>
              </a:rPr>
              <a:t>k.Vs</a:t>
            </a:r>
            <a:r>
              <a:rPr lang="en-IN" sz="18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1800" dirty="0" err="1">
                <a:solidFill>
                  <a:prstClr val="black"/>
                </a:solidFill>
                <a:latin typeface="DevLys 010 " pitchFamily="2" charset="0"/>
              </a:rPr>
              <a:t>lsok</a:t>
            </a:r>
            <a:r>
              <a:rPr lang="en-IN" sz="18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1800" dirty="0" err="1">
                <a:solidFill>
                  <a:prstClr val="black"/>
                </a:solidFill>
                <a:latin typeface="DevLys 010 " pitchFamily="2" charset="0"/>
              </a:rPr>
              <a:t>dk;Z</a:t>
            </a:r>
            <a:r>
              <a:rPr lang="en-IN" sz="18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1600" dirty="0">
                <a:solidFill>
                  <a:prstClr val="black"/>
                </a:solidFill>
                <a:latin typeface="DevLys 010 " pitchFamily="2" charset="0"/>
              </a:rPr>
              <a:t/>
            </a:r>
            <a:br>
              <a:rPr lang="en-IN" sz="16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dksfoM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osfDlus’ku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tkx#drk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	</a:t>
            </a:r>
            <a:r>
              <a:rPr lang="en-IN" sz="2000" dirty="0" smtClean="0">
                <a:solidFill>
                  <a:prstClr val="black"/>
                </a:solidFill>
                <a:latin typeface="DevLys 010 " pitchFamily="2" charset="0"/>
              </a:rPr>
              <a:t>9973  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?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k.Vs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lsok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dk;Z</a:t>
            </a:r>
            <a:r>
              <a:rPr lang="en-IN" sz="13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br>
              <a:rPr lang="en-IN" sz="13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ty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lsok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			</a:t>
            </a:r>
            <a:r>
              <a:rPr lang="en-IN" sz="2000" dirty="0" smtClean="0">
                <a:solidFill>
                  <a:prstClr val="black"/>
                </a:solidFill>
                <a:latin typeface="DevLys 010 " pitchFamily="2" charset="0"/>
              </a:rPr>
              <a:t>15041  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?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k.Vs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lsok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dk;Z</a:t>
            </a:r>
            <a:r>
              <a:rPr lang="en-IN" sz="13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br>
              <a:rPr lang="en-IN" sz="13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i’kq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i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{</a:t>
            </a: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kh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fpfdRlk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700" dirty="0" err="1">
                <a:solidFill>
                  <a:prstClr val="black"/>
                </a:solidFill>
                <a:latin typeface="DevLys 010 " pitchFamily="2" charset="0"/>
              </a:rPr>
              <a:t>lsok</a:t>
            </a:r>
            <a:r>
              <a:rPr lang="en-IN" sz="2700" dirty="0">
                <a:solidFill>
                  <a:prstClr val="black"/>
                </a:solidFill>
                <a:latin typeface="DevLys 010 " pitchFamily="2" charset="0"/>
              </a:rPr>
              <a:t>      </a:t>
            </a:r>
            <a:r>
              <a:rPr lang="en-IN" sz="2000" dirty="0" smtClean="0">
                <a:solidFill>
                  <a:prstClr val="black"/>
                </a:solidFill>
                <a:latin typeface="DevLys 010 " pitchFamily="2" charset="0"/>
              </a:rPr>
              <a:t>42995 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?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k.Vs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lsok</a:t>
            </a:r>
            <a:r>
              <a:rPr lang="en-IN" sz="20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DevLys 010 " pitchFamily="2" charset="0"/>
              </a:rPr>
              <a:t>dk;Z</a:t>
            </a:r>
            <a:r>
              <a:rPr lang="en-IN" sz="1300" dirty="0">
                <a:solidFill>
                  <a:prstClr val="black"/>
                </a:solidFill>
                <a:latin typeface="DevLys 010 " pitchFamily="2" charset="0"/>
              </a:rPr>
              <a:t> </a:t>
            </a:r>
            <a:r>
              <a:rPr lang="en-IN" sz="2400" dirty="0">
                <a:solidFill>
                  <a:prstClr val="black"/>
                </a:solidFill>
                <a:latin typeface="DevLys 010 " pitchFamily="2" charset="0"/>
              </a:rPr>
              <a:t>		</a:t>
            </a:r>
            <a:br>
              <a:rPr lang="en-IN" sz="2400" dirty="0">
                <a:solidFill>
                  <a:prstClr val="black"/>
                </a:solidFill>
                <a:latin typeface="DevLys 010 " pitchFamily="2" charset="0"/>
              </a:rPr>
            </a:br>
            <a:r>
              <a:rPr lang="en-IN" sz="2400" dirty="0">
                <a:solidFill>
                  <a:prstClr val="black"/>
                </a:solidFill>
                <a:latin typeface="DevLys 010 " pitchFamily="2" charset="0"/>
              </a:rPr>
              <a:t/>
            </a:r>
            <a:br>
              <a:rPr lang="en-IN" sz="2400" dirty="0">
                <a:solidFill>
                  <a:prstClr val="black"/>
                </a:solidFill>
                <a:latin typeface="DevLys 010 " pitchFamily="2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72B312-DE19-43A6-BBF5-2EC179880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6553199" cy="609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IN" sz="2800" dirty="0" smtClean="0">
                <a:solidFill>
                  <a:schemeClr val="bg1"/>
                </a:solidFill>
                <a:latin typeface="DevLys 010" pitchFamily="2" charset="0"/>
              </a:rPr>
              <a:t>swsdefedfgrgrtgt5grtgrtgrtgrtg</a:t>
            </a:r>
            <a:r>
              <a:rPr lang="en-IN" sz="9600" dirty="0" smtClean="0">
                <a:solidFill>
                  <a:schemeClr val="bg1"/>
                </a:solidFill>
                <a:latin typeface="DevLys 010" pitchFamily="2" charset="0"/>
              </a:rPr>
              <a:t>u </a:t>
            </a:r>
            <a:r>
              <a:rPr lang="en-IN" sz="9600" dirty="0" err="1" smtClean="0">
                <a:solidFill>
                  <a:schemeClr val="bg1"/>
                </a:solidFill>
                <a:latin typeface="DevLys 010" pitchFamily="2" charset="0"/>
              </a:rPr>
              <a:t>vuq'kklu</a:t>
            </a:r>
            <a:r>
              <a:rPr lang="en-IN" sz="9600" dirty="0" smtClean="0">
                <a:solidFill>
                  <a:schemeClr val="bg1"/>
                </a:solidFill>
                <a:latin typeface="DevLys 010" pitchFamily="2" charset="0"/>
              </a:rPr>
              <a:t> </a:t>
            </a:r>
            <a:r>
              <a:rPr lang="en-IN" sz="9600" dirty="0" err="1" smtClean="0">
                <a:solidFill>
                  <a:schemeClr val="bg1"/>
                </a:solidFill>
                <a:latin typeface="DevLys 010" pitchFamily="2" charset="0"/>
              </a:rPr>
              <a:t>i</a:t>
            </a:r>
            <a:r>
              <a:rPr lang="en-IN" sz="9600" dirty="0" smtClean="0">
                <a:solidFill>
                  <a:schemeClr val="bg1"/>
                </a:solidFill>
                <a:latin typeface="DevLys 010" pitchFamily="2" charset="0"/>
              </a:rPr>
              <a:t>[</a:t>
            </a:r>
            <a:r>
              <a:rPr lang="en-IN" sz="9600" dirty="0" err="1" smtClean="0">
                <a:solidFill>
                  <a:schemeClr val="bg1"/>
                </a:solidFill>
                <a:latin typeface="DevLys 010" pitchFamily="2" charset="0"/>
              </a:rPr>
              <a:t>kokM+k</a:t>
            </a:r>
            <a:r>
              <a:rPr lang="en-IN" sz="9600" dirty="0" smtClean="0">
                <a:solidFill>
                  <a:schemeClr val="bg1"/>
                </a:solidFill>
                <a:latin typeface="DevLys 010" pitchFamily="2" charset="0"/>
              </a:rPr>
              <a:t> </a:t>
            </a:r>
            <a:r>
              <a:rPr lang="en-IN" sz="9600" dirty="0" err="1" smtClean="0">
                <a:solidFill>
                  <a:schemeClr val="bg1"/>
                </a:solidFill>
                <a:latin typeface="DevLys 010" pitchFamily="2" charset="0"/>
              </a:rPr>
              <a:t>izfrosnu</a:t>
            </a:r>
            <a:r>
              <a:rPr lang="en-IN" sz="9600" dirty="0" smtClean="0">
                <a:solidFill>
                  <a:schemeClr val="bg1"/>
                </a:solidFill>
                <a:latin typeface="DevLys 010" pitchFamily="2" charset="0"/>
              </a:rPr>
              <a:t> </a:t>
            </a:r>
            <a:r>
              <a:rPr lang="en-IN" sz="5100" dirty="0" err="1" smtClean="0">
                <a:solidFill>
                  <a:schemeClr val="bg1"/>
                </a:solidFill>
                <a:latin typeface="DevLys 010" pitchFamily="2" charset="0"/>
              </a:rPr>
              <a:t>lu</a:t>
            </a:r>
            <a:r>
              <a:rPr lang="en-IN" sz="5100" dirty="0" smtClean="0">
                <a:solidFill>
                  <a:schemeClr val="bg1"/>
                </a:solidFill>
                <a:latin typeface="DevLys 010" pitchFamily="2" charset="0"/>
              </a:rPr>
              <a:t> </a:t>
            </a:r>
            <a:r>
              <a:rPr lang="en-IN" sz="5100" dirty="0" err="1">
                <a:solidFill>
                  <a:schemeClr val="bg1"/>
                </a:solidFill>
                <a:latin typeface="DevLys 010" pitchFamily="2" charset="0"/>
              </a:rPr>
              <a:t>i</a:t>
            </a:r>
            <a:r>
              <a:rPr lang="en-IN" sz="5100" dirty="0">
                <a:solidFill>
                  <a:schemeClr val="bg1"/>
                </a:solidFill>
                <a:latin typeface="DevLys 010" pitchFamily="2" charset="0"/>
              </a:rPr>
              <a:t>[</a:t>
            </a:r>
            <a:r>
              <a:rPr lang="en-IN" sz="5100" dirty="0" err="1">
                <a:solidFill>
                  <a:schemeClr val="bg1"/>
                </a:solidFill>
                <a:latin typeface="DevLys 010" pitchFamily="2" charset="0"/>
              </a:rPr>
              <a:t>kokM+k</a:t>
            </a:r>
            <a:r>
              <a:rPr lang="en-IN" sz="5100" dirty="0">
                <a:solidFill>
                  <a:schemeClr val="bg1"/>
                </a:solidFill>
                <a:latin typeface="DevLys 010" pitchFamily="2" charset="0"/>
              </a:rPr>
              <a:t> </a:t>
            </a:r>
            <a:r>
              <a:rPr lang="en-IN" sz="5100" dirty="0" err="1">
                <a:solidFill>
                  <a:schemeClr val="bg1"/>
                </a:solidFill>
                <a:latin typeface="DevLys 010" pitchFamily="2" charset="0"/>
              </a:rPr>
              <a:t>izfrosnu</a:t>
            </a:r>
            <a:endParaRPr lang="en-IN" sz="5100" dirty="0">
              <a:solidFill>
                <a:schemeClr val="bg1"/>
              </a:solidFill>
              <a:latin typeface="DevLys 010" pitchFamily="2" charset="0"/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D88C8D-AFED-4E25-BCDD-FBCEB9691C24}"/>
              </a:ext>
            </a:extLst>
          </p:cNvPr>
          <p:cNvSpPr txBox="1"/>
          <p:nvPr/>
        </p:nvSpPr>
        <p:spPr>
          <a:xfrm>
            <a:off x="3810001" y="8151290"/>
            <a:ext cx="3200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cap="none" spc="0" dirty="0" err="1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bUnq</a:t>
            </a:r>
            <a:r>
              <a:rPr lang="en-US" sz="2400" b="0" cap="none" spc="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r¡oj</a:t>
            </a:r>
            <a:endParaRPr lang="en-US" sz="2400" b="0" cap="none" spc="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evLys 010 " pitchFamily="2" charset="0"/>
            </a:endParaRPr>
          </a:p>
          <a:p>
            <a:pPr algn="ctr"/>
            <a:r>
              <a:rPr lang="en-US" sz="2400" dirty="0" err="1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lh</a:t>
            </a:r>
            <a:r>
              <a:rPr lang="en-US" sz="24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- </a:t>
            </a:r>
            <a:r>
              <a:rPr lang="en-US" sz="2400" dirty="0" err="1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vks</a:t>
            </a:r>
            <a:r>
              <a:rPr lang="en-US" sz="24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- ¼xkbM½ </a:t>
            </a:r>
            <a:r>
              <a:rPr lang="en-US" sz="2400" dirty="0" err="1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nkSlk</a:t>
            </a:r>
            <a:endParaRPr lang="en-US" sz="2400" b="0" cap="none" spc="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evLys 010 " pitchFamily="2" charset="0"/>
            </a:endParaRPr>
          </a:p>
        </p:txBody>
      </p:sp>
      <p:pic>
        <p:nvPicPr>
          <p:cNvPr id="5" name="Picture 4" descr="free-being-me.png">
            <a:extLst>
              <a:ext uri="{FF2B5EF4-FFF2-40B4-BE49-F238E27FC236}">
                <a16:creationId xmlns="" xmlns:a16="http://schemas.microsoft.com/office/drawing/2014/main" id="{94596D9F-5EA3-4937-A160-3F8FC2CBAF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0" y="8077200"/>
            <a:ext cx="2057400" cy="76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4C9FB2-D5DB-462C-AE7B-F2B304B0D505}"/>
              </a:ext>
            </a:extLst>
          </p:cNvPr>
          <p:cNvSpPr txBox="1"/>
          <p:nvPr/>
        </p:nvSpPr>
        <p:spPr>
          <a:xfrm>
            <a:off x="0" y="7772401"/>
            <a:ext cx="160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  /</a:t>
            </a:r>
            <a:r>
              <a:rPr lang="en-US" sz="2400" b="0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kU;okn</a:t>
            </a:r>
            <a:endParaRPr lang="en-US" sz="2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evLys 010 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03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4199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jktLFkku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jkT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;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Hkkjr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LdkmV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xkbM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-86529" y="2819403"/>
            <a:ext cx="397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DevLys 010" pitchFamily="2" charset="0"/>
              </a:rPr>
              <a:t> 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DevLys 010" pitchFamily="2" charset="0"/>
            </a:endParaRPr>
          </a:p>
        </p:txBody>
      </p:sp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36" y="726837"/>
            <a:ext cx="1381695" cy="1793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581" y="1929991"/>
            <a:ext cx="990600" cy="129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download.jpg"/>
          <p:cNvPicPr>
            <a:picLocks noChangeAspect="1"/>
          </p:cNvPicPr>
          <p:nvPr/>
        </p:nvPicPr>
        <p:blipFill>
          <a:blip r:embed="rId4" cstate="print"/>
          <a:srcRect b="25000"/>
          <a:stretch>
            <a:fillRect/>
          </a:stretch>
        </p:blipFill>
        <p:spPr>
          <a:xfrm>
            <a:off x="5702538" y="1869569"/>
            <a:ext cx="990600" cy="1319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download.jpg"/>
          <p:cNvPicPr>
            <a:picLocks noChangeAspect="1"/>
          </p:cNvPicPr>
          <p:nvPr/>
        </p:nvPicPr>
        <p:blipFill>
          <a:blip r:embed="rId5" cstate="print"/>
          <a:srcRect l="14331" t="17647" r="22924" b="17647"/>
          <a:stretch>
            <a:fillRect/>
          </a:stretch>
        </p:blipFill>
        <p:spPr>
          <a:xfrm>
            <a:off x="158537" y="1999337"/>
            <a:ext cx="1045153" cy="129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 descr="downlo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0042" y="1945924"/>
            <a:ext cx="972087" cy="129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Image result for scout guide sisterhood log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258" y="742396"/>
            <a:ext cx="723332" cy="72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E2553F3-31C0-4F07-BE9A-C6520249B45B}"/>
              </a:ext>
            </a:extLst>
          </p:cNvPr>
          <p:cNvSpPr txBox="1"/>
          <p:nvPr/>
        </p:nvSpPr>
        <p:spPr>
          <a:xfrm>
            <a:off x="2226" y="3633309"/>
            <a:ext cx="2596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ftyk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 eq[;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ky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30D0A46-28BA-4048-9BBD-310EB3E9EC37}"/>
              </a:ext>
            </a:extLst>
          </p:cNvPr>
          <p:cNvSpPr txBox="1"/>
          <p:nvPr/>
        </p:nvSpPr>
        <p:spPr>
          <a:xfrm>
            <a:off x="4012176" y="3572502"/>
            <a:ext cx="2596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nkSlk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evLys 010 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DC8E82E-D316-4F50-B9F1-74D1286678E5}"/>
              </a:ext>
            </a:extLst>
          </p:cNvPr>
          <p:cNvSpPr txBox="1"/>
          <p:nvPr/>
        </p:nvSpPr>
        <p:spPr>
          <a:xfrm>
            <a:off x="702883" y="6631005"/>
            <a:ext cx="198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vLys 010 " pitchFamily="2" charset="0"/>
              </a:rPr>
              <a:t>bZ&amp;cqysfVu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evLys 010 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5E19ACA-B0E5-44D2-A442-E054C6F40155}"/>
              </a:ext>
            </a:extLst>
          </p:cNvPr>
          <p:cNvSpPr txBox="1"/>
          <p:nvPr/>
        </p:nvSpPr>
        <p:spPr>
          <a:xfrm>
            <a:off x="4194197" y="6648689"/>
            <a:ext cx="239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E_Bulletin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SURENDRA-KUMAR-SOLANKI-IAS.jpg">
            <a:extLst>
              <a:ext uri="{FF2B5EF4-FFF2-40B4-BE49-F238E27FC236}">
                <a16:creationId xmlns="" xmlns:a16="http://schemas.microsoft.com/office/drawing/2014/main" id="{27730FC8-BF6D-413F-BB7E-76B481A0ADF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1373" y="4730453"/>
            <a:ext cx="1087771" cy="1453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 descr="SURENDRA-KUMAR-SOLANKI-IAS.jpg">
            <a:extLst>
              <a:ext uri="{FF2B5EF4-FFF2-40B4-BE49-F238E27FC236}">
                <a16:creationId xmlns="" xmlns:a16="http://schemas.microsoft.com/office/drawing/2014/main" id="{D2181DDF-D837-41C5-94E4-9BE66131306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2671" y="4889627"/>
            <a:ext cx="1045154" cy="1371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SURENDRA-KUMAR-SOLANKI-IAS.jpg">
            <a:extLst>
              <a:ext uri="{FF2B5EF4-FFF2-40B4-BE49-F238E27FC236}">
                <a16:creationId xmlns="" xmlns:a16="http://schemas.microsoft.com/office/drawing/2014/main" id="{FE6169B9-93DC-40CA-90C2-6D9B3D0FE9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7022" y="2647037"/>
            <a:ext cx="1045154" cy="1300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 descr="SURENDRA-KUMAR-SOLANKI-IAS.jpg">
            <a:extLst>
              <a:ext uri="{FF2B5EF4-FFF2-40B4-BE49-F238E27FC236}">
                <a16:creationId xmlns="" xmlns:a16="http://schemas.microsoft.com/office/drawing/2014/main" id="{3E83485C-4A9E-48CB-BA5B-6FA86D7CFF8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93995" y="4239145"/>
            <a:ext cx="991209" cy="1300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 descr="1619017530042.png">
            <a:extLst>
              <a:ext uri="{FF2B5EF4-FFF2-40B4-BE49-F238E27FC236}">
                <a16:creationId xmlns="" xmlns:a16="http://schemas.microsoft.com/office/drawing/2014/main" id="{0E2D193C-A344-4983-8349-4C0D00B610B8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00979" y="711597"/>
            <a:ext cx="699336" cy="839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1D841B2-9BE9-4255-A66A-2C5ECFF847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98" b="3598"/>
          <a:stretch/>
        </p:blipFill>
        <p:spPr>
          <a:xfrm>
            <a:off x="5650647" y="7589442"/>
            <a:ext cx="1007056" cy="1346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E732DCF-B5B1-4E19-9CD9-5376CCA536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5" r="395"/>
          <a:stretch/>
        </p:blipFill>
        <p:spPr>
          <a:xfrm>
            <a:off x="4194197" y="7636181"/>
            <a:ext cx="972087" cy="1299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9E7CD6E9-A723-4B4E-954E-B9C42DA472B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" r="124"/>
          <a:stretch/>
        </p:blipFill>
        <p:spPr>
          <a:xfrm>
            <a:off x="2889273" y="7669666"/>
            <a:ext cx="947036" cy="1265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9C0F093-0A4E-4BE4-875C-9F4C73B5E2D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8" r="4268"/>
          <a:stretch/>
        </p:blipFill>
        <p:spPr>
          <a:xfrm>
            <a:off x="200298" y="7679093"/>
            <a:ext cx="924931" cy="1236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CBB7FB7-3F9D-443C-8B68-E92E1794118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1" r="3911"/>
          <a:stretch/>
        </p:blipFill>
        <p:spPr>
          <a:xfrm>
            <a:off x="2993995" y="5819731"/>
            <a:ext cx="1129665" cy="1509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1452D0D-15F4-43CE-B517-B0728F674D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9" b="1819"/>
          <a:stretch/>
        </p:blipFill>
        <p:spPr>
          <a:xfrm>
            <a:off x="1478067" y="7689481"/>
            <a:ext cx="924931" cy="1236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12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17A3051-0E25-41E6-8856-F565DA35719C}"/>
              </a:ext>
            </a:extLst>
          </p:cNvPr>
          <p:cNvSpPr txBox="1"/>
          <p:nvPr/>
        </p:nvSpPr>
        <p:spPr>
          <a:xfrm>
            <a:off x="1981200" y="2"/>
            <a:ext cx="411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ifj.Mk</a:t>
            </a:r>
            <a:r>
              <a:rPr lang="en-US" sz="3600" b="1" cap="none" spc="0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3600" b="1" cap="none" spc="0" dirty="0" err="1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vfHk;ku</a:t>
            </a:r>
            <a:endParaRPr lang="en-IN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2B8FAD-A222-4EFA-ABF5-67487277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847" y="1371600"/>
            <a:ext cx="3351353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D9770FF-2DA3-42D2-9DDF-5159E3B4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50" y="762000"/>
            <a:ext cx="2867151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AFE729E-4617-4CE9-97C2-52EB59F6E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562600"/>
            <a:ext cx="6400801" cy="342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2B8FAD-A222-4EFA-ABF5-67487277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609600"/>
            <a:ext cx="3124200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2B8FAD-A222-4EFA-ABF5-674872772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685800"/>
            <a:ext cx="2895600" cy="266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2B8FAD-A222-4EFA-ABF5-674872772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57600"/>
            <a:ext cx="60960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2B8FAD-A222-4EFA-ABF5-674872772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5943600"/>
            <a:ext cx="6172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2B8FAD-A222-4EFA-ABF5-67487277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638800"/>
            <a:ext cx="6553200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2B8FAD-A222-4EFA-ABF5-674872772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5867399" cy="358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4371945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Lksokfuo`fr</a:t>
            </a:r>
            <a:r>
              <a:rPr lang="en-US" sz="3200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3200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ij</a:t>
            </a:r>
            <a:r>
              <a:rPr lang="en-US" sz="3200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3200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LdkmV</a:t>
            </a:r>
            <a:r>
              <a:rPr lang="en-US" sz="3200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3200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ekLVj</a:t>
            </a:r>
            <a:r>
              <a:rPr lang="en-US" sz="3200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3200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DY;k.key</a:t>
            </a:r>
            <a:r>
              <a:rPr lang="en-US" sz="3200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3200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egkoj</a:t>
            </a:r>
            <a:r>
              <a:rPr lang="en-US" sz="3200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 </a:t>
            </a:r>
            <a:r>
              <a:rPr lang="en-US" sz="3200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dks</a:t>
            </a:r>
            <a:r>
              <a:rPr lang="en-US" sz="3200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3200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HkkofHkuh</a:t>
            </a:r>
            <a:r>
              <a:rPr lang="en-US" sz="3200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3200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fonkbZ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0"/>
            <a:ext cx="541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171950"/>
            <a:ext cx="3581400" cy="22288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0" y="0"/>
            <a:ext cx="53340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i;kZoj.k</a:t>
            </a:r>
            <a:r>
              <a:rPr lang="en-US" sz="3600" b="1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</a:t>
            </a:r>
            <a:r>
              <a:rPr lang="en-US" sz="3600" b="1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,</a:t>
            </a:r>
            <a:r>
              <a:rPr lang="en-US" sz="3600" b="1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ao</a:t>
            </a:r>
            <a:r>
              <a:rPr lang="en-US" sz="3600" b="1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o`{</a:t>
            </a:r>
            <a:r>
              <a:rPr lang="en-US" sz="3600" b="1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kkjksi.k</a:t>
            </a:r>
            <a:r>
              <a:rPr lang="en-US" sz="3600" b="1" dirty="0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o`{</a:t>
            </a:r>
            <a:r>
              <a:rPr lang="en-US" sz="3600" b="1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kkjksi.k</a:t>
            </a:r>
            <a:endParaRPr lang="en-IN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114801"/>
            <a:ext cx="268605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85800"/>
            <a:ext cx="6324600" cy="3352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591300"/>
            <a:ext cx="2895600" cy="2095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6534150"/>
            <a:ext cx="3276600" cy="23050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0"/>
            <a:ext cx="541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81000"/>
            <a:ext cx="2819400" cy="3581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D9770FF-2DA3-42D2-9DDF-5159E3B4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457200"/>
            <a:ext cx="3581399" cy="373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2C3EF3-7A82-4F9D-B4C7-EDB218974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343400"/>
            <a:ext cx="3048000" cy="2246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343400"/>
            <a:ext cx="3048000" cy="213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6633210"/>
            <a:ext cx="3048000" cy="2586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6877050"/>
            <a:ext cx="3505200" cy="24193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89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2895600" cy="259080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685800"/>
            <a:ext cx="2971800" cy="289560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21" y="3505200"/>
            <a:ext cx="3104879" cy="259080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962400"/>
            <a:ext cx="3124200" cy="281940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6781800"/>
            <a:ext cx="5486400" cy="21000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34" y="533400"/>
            <a:ext cx="5578866" cy="327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1" y="4343400"/>
            <a:ext cx="2895599" cy="4110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F0B7C2-91D8-483C-B1EE-0D16C2560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43400"/>
            <a:ext cx="3200400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881241">
            <a:off x="2741786" y="3541440"/>
            <a:ext cx="423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905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DevLys 010 " pitchFamily="2" charset="0"/>
              </a:rPr>
              <a:t>oSDlhuslu</a:t>
            </a:r>
            <a:endParaRPr lang="en-IN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81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dksfoM&amp;19 ,aVh Vhe       Vheksa dh la[;k &amp; 21   lnL; la[;k &amp;1245 ekLd forj.k    laHkkxh &amp; 175   ekLd dh la[;k &amp;3550 oSfDlus’ku dk;    laHkkxh &amp; 150   ykHkkFkhZ la[;k &amp;4146 dUVªksy@okj #e lsok    laHkkxh &amp; 08   ykHkkFkhZ la[;k &amp;6012 ifj.Mk vfHk;ku    lnL; la[;k &amp; 295   ifj.Mks dh la[;k &amp;6878 tu psruk dk;Zdze  9578 ?k.Vs lsok dk;Z iz’kklu ds lkFk lg;ksx  5244 ?k.Vs lsok dk;Z  dksfoM osfDlus’ku tkx#drk 9973  ?k.Vs lsok dk;Z  ty lsok   15041  ?k.Vs lsok dk;Z  i’kq i{kh fpfdRlk lsok      42995 ?k.Vs lsok dk;Z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Scout</dc:creator>
  <cp:lastModifiedBy>admin</cp:lastModifiedBy>
  <cp:revision>138</cp:revision>
  <dcterms:created xsi:type="dcterms:W3CDTF">2021-03-18T06:47:47Z</dcterms:created>
  <dcterms:modified xsi:type="dcterms:W3CDTF">2021-07-06T09:32:36Z</dcterms:modified>
</cp:coreProperties>
</file>